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25"/>
  </p:notesMasterIdLst>
  <p:sldIdLst>
    <p:sldId id="256" r:id="rId2"/>
    <p:sldId id="258" r:id="rId3"/>
    <p:sldId id="263" r:id="rId4"/>
    <p:sldId id="265" r:id="rId5"/>
    <p:sldId id="269" r:id="rId6"/>
    <p:sldId id="286" r:id="rId7"/>
    <p:sldId id="287" r:id="rId8"/>
    <p:sldId id="288" r:id="rId9"/>
    <p:sldId id="266" r:id="rId10"/>
    <p:sldId id="267" r:id="rId11"/>
    <p:sldId id="272" r:id="rId12"/>
    <p:sldId id="289" r:id="rId13"/>
    <p:sldId id="290" r:id="rId14"/>
    <p:sldId id="275" r:id="rId15"/>
    <p:sldId id="276" r:id="rId16"/>
    <p:sldId id="291" r:id="rId17"/>
    <p:sldId id="279" r:id="rId18"/>
    <p:sldId id="281" r:id="rId19"/>
    <p:sldId id="284" r:id="rId20"/>
    <p:sldId id="293" r:id="rId21"/>
    <p:sldId id="294" r:id="rId22"/>
    <p:sldId id="285" r:id="rId23"/>
    <p:sldId id="292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52" autoAdjust="0"/>
    <p:restoredTop sz="89098" autoAdjust="0"/>
  </p:normalViewPr>
  <p:slideViewPr>
    <p:cSldViewPr>
      <p:cViewPr varScale="1">
        <p:scale>
          <a:sx n="132" d="100"/>
          <a:sy n="132" d="100"/>
        </p:scale>
        <p:origin x="176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D529C2-2740-49AF-AD85-11B5D3921039}" type="datetimeFigureOut">
              <a:rPr lang="en-US" smtClean="0"/>
              <a:t>4/16/21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765A4-D309-444E-9276-0B2CD25A6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988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3765A4-D309-444E-9276-0B2CD25A6C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829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3765A4-D309-444E-9276-0B2CD25A6C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371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</a:t>
            </a:r>
            <a:r>
              <a:rPr lang="en-US" baseline="0" dirty="0"/>
              <a:t> &amp; </a:t>
            </a:r>
            <a:r>
              <a:rPr lang="en-US" baseline="0" dirty="0" err="1"/>
              <a:t>user_information</a:t>
            </a:r>
            <a:r>
              <a:rPr lang="en-US" baseline="0" dirty="0"/>
              <a:t> is in singular form, unlike in database in plural form.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3765A4-D309-444E-9276-0B2CD25A6C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52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</a:t>
            </a:r>
            <a:r>
              <a:rPr lang="en-US" baseline="0" dirty="0"/>
              <a:t> is why don’t use method, use attribute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3765A4-D309-444E-9276-0B2CD25A6C2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60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1F5D2862-91D1-4AD8-B8BA-DEE8FF15728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8E254BE3-F7ED-4F3E-8A95-B55AC90E785B}" type="datetimeFigureOut">
              <a:rPr lang="en-US" smtClean="0"/>
              <a:t>4/16/21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zaninotto/Faker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barryvdh/laravel-debugbar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733800"/>
            <a:ext cx="8458200" cy="2304288"/>
          </a:xfrm>
        </p:spPr>
        <p:txBody>
          <a:bodyPr/>
          <a:lstStyle/>
          <a:p>
            <a:pPr algn="r"/>
            <a:br>
              <a:rPr lang="en-US" sz="5400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-US" sz="5400" dirty="0">
                <a:solidFill>
                  <a:schemeClr val="accent3">
                    <a:lumMod val="50000"/>
                  </a:schemeClr>
                </a:solidFill>
              </a:rPr>
              <a:t>Khóa đào tạo</a:t>
            </a:r>
            <a:br>
              <a:rPr lang="en-US" sz="5400" dirty="0"/>
            </a:br>
            <a:r>
              <a:rPr lang="en-US" sz="4800" b="1" dirty="0"/>
              <a:t>Lập trình Web sử dụng PHP</a:t>
            </a:r>
            <a:endParaRPr lang="en-US" sz="3200" b="1" dirty="0"/>
          </a:p>
        </p:txBody>
      </p:sp>
      <p:pic>
        <p:nvPicPr>
          <p:cNvPr id="1026" name="Picture 2" descr="Kết quả hình ảnh cho larav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00" y="1143000"/>
            <a:ext cx="533400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739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72400" cy="4800600"/>
          </a:xfrm>
        </p:spPr>
        <p:txBody>
          <a:bodyPr/>
          <a:lstStyle/>
          <a:p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Faker: </a:t>
            </a:r>
            <a:r>
              <a:rPr lang="en-US" dirty="0">
                <a:hlinkClick r:id="rId2"/>
              </a:rPr>
              <a:t>https://github.com/fzaninotto/Faker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data </a:t>
            </a:r>
            <a:r>
              <a:rPr lang="en-US" dirty="0" err="1"/>
              <a:t>mẫu</a:t>
            </a:r>
            <a:r>
              <a:rPr lang="en-US" dirty="0"/>
              <a:t> (name, address, phone number, …)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ra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ngẫu</a:t>
            </a:r>
            <a:r>
              <a:rPr lang="en-US" dirty="0"/>
              <a:t> </a:t>
            </a:r>
            <a:r>
              <a:rPr lang="en-US" dirty="0" err="1"/>
              <a:t>nhiên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err="1"/>
              <a:t>Tạo</a:t>
            </a:r>
            <a:r>
              <a:rPr lang="en-US" dirty="0"/>
              <a:t> file factory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dùng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26BF3F-0B99-154A-9A7B-08EA966B96E0}"/>
              </a:ext>
            </a:extLst>
          </p:cNvPr>
          <p:cNvSpPr txBox="1"/>
          <p:nvPr/>
        </p:nvSpPr>
        <p:spPr>
          <a:xfrm>
            <a:off x="685800" y="5105400"/>
            <a:ext cx="7162800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Php artisan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make:factory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Factory_name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apply generated data to database</a:t>
            </a:r>
          </a:p>
        </p:txBody>
      </p:sp>
    </p:spTree>
    <p:extLst>
      <p:ext uri="{BB962C8B-B14F-4D97-AF65-F5344CB8AC3E}">
        <p14:creationId xmlns:p14="http://schemas.microsoft.com/office/powerpoint/2010/main" val="1202363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Viết</a:t>
            </a:r>
            <a:r>
              <a:rPr lang="en-US" dirty="0"/>
              <a:t> seeder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Seed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data dung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, </a:t>
            </a:r>
            <a:r>
              <a:rPr lang="en-US" dirty="0" err="1"/>
              <a:t>vd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bao </a:t>
            </a:r>
            <a:r>
              <a:rPr lang="en-US" dirty="0" err="1"/>
              <a:t>nhiêu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ghi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run() </a:t>
            </a:r>
            <a:r>
              <a:rPr lang="en-US" dirty="0" err="1">
                <a:cs typeface="Courier New" panose="02070309020205020404" pitchFamily="49" charset="0"/>
              </a:rPr>
              <a:t>để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 err="1">
                <a:cs typeface="Courier New" panose="02070309020205020404" pitchFamily="49" charset="0"/>
              </a:rPr>
              <a:t>thực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 err="1">
                <a:cs typeface="Courier New" panose="02070309020205020404" pitchFamily="49" charset="0"/>
              </a:rPr>
              <a:t>thi</a:t>
            </a:r>
            <a:endParaRPr lang="en-US" dirty="0"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4343400"/>
            <a:ext cx="7620000" cy="91440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 artisan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db:seed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Để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tiến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hành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tạo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dữ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liệu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021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1F4955-A50B-5849-A0EF-221550BA0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2200"/>
            <a:ext cx="4878422" cy="4495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908CDF-B182-EB40-A81B-FE39B7E9A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500" y="-9525"/>
            <a:ext cx="537845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691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E2A94-8D5D-274E-9D9F-7FC244AF4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0C2E99-6D6B-A74F-A223-1DD8481D1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76401"/>
            <a:ext cx="5196795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619FF4-9CA8-CA4E-9F35-AF5AD57A0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688" y="4036584"/>
            <a:ext cx="5262312" cy="282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754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7620000" cy="4800600"/>
          </a:xfrm>
        </p:spPr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114300" indent="0" algn="ctr">
              <a:buNone/>
            </a:pPr>
            <a:r>
              <a:rPr lang="en-US" sz="4000" dirty="0"/>
              <a:t>Create/Update/Delete/Retrieve </a:t>
            </a:r>
          </a:p>
          <a:p>
            <a:pPr marL="114300" indent="0" algn="ctr">
              <a:buNone/>
            </a:pPr>
            <a:r>
              <a:rPr lang="en-US" sz="4000" dirty="0" err="1"/>
              <a:t>Mối</a:t>
            </a:r>
            <a:r>
              <a:rPr lang="en-US" sz="4000" dirty="0"/>
              <a:t> </a:t>
            </a:r>
            <a:r>
              <a:rPr lang="en-US" sz="4000" dirty="0" err="1"/>
              <a:t>quan</a:t>
            </a:r>
            <a:r>
              <a:rPr lang="en-US" sz="4000" dirty="0"/>
              <a:t> </a:t>
            </a:r>
            <a:r>
              <a:rPr lang="en-US" sz="4000" dirty="0" err="1"/>
              <a:t>hệ</a:t>
            </a:r>
            <a:r>
              <a:rPr lang="en-US" sz="4000" dirty="0"/>
              <a:t> 1-1</a:t>
            </a:r>
          </a:p>
        </p:txBody>
      </p:sp>
    </p:spTree>
    <p:extLst>
      <p:ext uri="{BB962C8B-B14F-4D97-AF65-F5344CB8AC3E}">
        <p14:creationId xmlns:p14="http://schemas.microsoft.com/office/powerpoint/2010/main" val="3567404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mới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7772400" cy="3886200"/>
          </a:xfrm>
        </p:spPr>
        <p:txBody>
          <a:bodyPr/>
          <a:lstStyle/>
          <a:p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1: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user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user_information</a:t>
            </a:r>
            <a:r>
              <a:rPr lang="en-US" dirty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8600" y="5440362"/>
            <a:ext cx="8001000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$model-&gt;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relationship_method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()-&gt;create(Object)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Gọi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hàm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này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để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gọi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relationship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và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gán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FK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bằng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pk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của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Model,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lưu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vào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CSDL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067B2B-2C4C-1A45-9B6D-8D212DBD1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342" y="1892217"/>
            <a:ext cx="6246116" cy="341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436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F81C3-4F9E-524C-9AA5-7A91424DC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Chú</a:t>
            </a:r>
            <a:r>
              <a:rPr lang="en-US" dirty="0"/>
              <a:t> </a:t>
            </a:r>
            <a:r>
              <a:rPr lang="en-US" dirty="0" err="1"/>
              <a:t>ý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B86D0-09DF-0246-B918-630683A0C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00200"/>
            <a:ext cx="8458200" cy="4800600"/>
          </a:xfrm>
        </p:spPr>
        <p:txBody>
          <a:bodyPr/>
          <a:lstStyle/>
          <a:p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, </a:t>
            </a:r>
            <a:r>
              <a:rPr lang="en-US" dirty="0" err="1"/>
              <a:t>sử</a:t>
            </a:r>
            <a:r>
              <a:rPr lang="en-US" dirty="0"/>
              <a:t> dung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$model-&gt;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relationship_method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11430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-&gt;create($data)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record. </a:t>
            </a:r>
          </a:p>
          <a:p>
            <a:endParaRPr lang="en-US" dirty="0"/>
          </a:p>
          <a:p>
            <a:pPr>
              <a:lnSpc>
                <a:spcPct val="150000"/>
              </a:lnSpc>
            </a:pPr>
            <a:r>
              <a:rPr lang="en-US" dirty="0" err="1"/>
              <a:t>Tuy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$model </a:t>
            </a:r>
            <a:r>
              <a:rPr lang="en-US" dirty="0" err="1"/>
              <a:t>ở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model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,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29-&gt;33 </a:t>
            </a:r>
            <a:r>
              <a:rPr lang="en-US" dirty="0" err="1"/>
              <a:t>ở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,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model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sẵn</a:t>
            </a:r>
            <a:r>
              <a:rPr lang="en-US" dirty="0"/>
              <a:t>;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App\Model\User::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findOrFail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($id)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213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2133600" cy="1554162"/>
          </a:xfrm>
        </p:spPr>
        <p:txBody>
          <a:bodyPr/>
          <a:lstStyle/>
          <a:p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mới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E0ED52-0E6D-9E49-A2D1-48A699939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67150"/>
            <a:ext cx="6171595" cy="29908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94BC00-93FA-A24C-BE73-7B688185A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265113"/>
            <a:ext cx="6171595" cy="302379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E99B352-10B9-4146-B61A-385F27F4B01A}"/>
              </a:ext>
            </a:extLst>
          </p:cNvPr>
          <p:cNvCxnSpPr>
            <a:cxnSpLocks/>
          </p:cNvCxnSpPr>
          <p:nvPr/>
        </p:nvCxnSpPr>
        <p:spPr>
          <a:xfrm flipV="1">
            <a:off x="685800" y="1447800"/>
            <a:ext cx="2743200" cy="33528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093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72400" cy="3886200"/>
          </a:xfrm>
        </p:spPr>
        <p:txBody>
          <a:bodyPr/>
          <a:lstStyle/>
          <a:p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create(),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update </a:t>
            </a:r>
            <a:r>
              <a:rPr lang="en-US" dirty="0" err="1"/>
              <a:t>trong</a:t>
            </a:r>
            <a:r>
              <a:rPr lang="en-US" dirty="0"/>
              <a:t> relationship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relationship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800" y="5937031"/>
            <a:ext cx="7924800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Route model binding: </a:t>
            </a:r>
            <a:r>
              <a:rPr lang="en-US" dirty="0" err="1">
                <a:solidFill>
                  <a:schemeClr val="bg1"/>
                </a:solidFill>
              </a:rPr>
              <a:t>Truyền</a:t>
            </a:r>
            <a:r>
              <a:rPr lang="en-US" dirty="0">
                <a:solidFill>
                  <a:schemeClr val="bg1"/>
                </a:solidFill>
              </a:rPr>
              <a:t> Model </a:t>
            </a:r>
            <a:r>
              <a:rPr lang="en-US" dirty="0" err="1">
                <a:solidFill>
                  <a:schemeClr val="bg1"/>
                </a:solidFill>
              </a:rPr>
              <a:t>là</a:t>
            </a:r>
            <a:r>
              <a:rPr lang="en-US" dirty="0">
                <a:solidFill>
                  <a:schemeClr val="bg1"/>
                </a:solidFill>
              </a:rPr>
              <a:t> argument </a:t>
            </a:r>
            <a:r>
              <a:rPr lang="en-US" dirty="0" err="1">
                <a:solidFill>
                  <a:schemeClr val="bg1"/>
                </a:solidFill>
              </a:rPr>
              <a:t>sử</a:t>
            </a:r>
            <a:r>
              <a:rPr lang="en-US" dirty="0">
                <a:solidFill>
                  <a:schemeClr val="bg1"/>
                </a:solidFill>
              </a:rPr>
              <a:t> dung </a:t>
            </a:r>
            <a:r>
              <a:rPr lang="en-US" dirty="0" err="1">
                <a:solidFill>
                  <a:schemeClr val="bg1"/>
                </a:solidFill>
              </a:rPr>
              <a:t>khoá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chính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tìm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kiếm</a:t>
            </a:r>
            <a:r>
              <a:rPr lang="en-US" dirty="0">
                <a:solidFill>
                  <a:schemeClr val="bg1"/>
                </a:solidFill>
              </a:rPr>
              <a:t> object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119646-4E9F-D44A-AFA2-4CA77FAF5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514600"/>
            <a:ext cx="70485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4669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data </a:t>
            </a:r>
            <a:r>
              <a:rPr lang="en-US" dirty="0" err="1"/>
              <a:t>của</a:t>
            </a:r>
            <a:r>
              <a:rPr lang="en-US" dirty="0"/>
              <a:t> 2 </a:t>
            </a:r>
            <a:r>
              <a:rPr lang="en-US" dirty="0" err="1"/>
              <a:t>bảng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95400"/>
            <a:ext cx="8229600" cy="4800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users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user_information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cs typeface="Courier New" panose="02070309020205020404" pitchFamily="49" charset="0"/>
              </a:rPr>
              <a:t>sử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 err="1">
                <a:cs typeface="Courier New" panose="02070309020205020404" pitchFamily="49" charset="0"/>
              </a:rPr>
              <a:t>dụng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with(‘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relation_name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D112B7-19C5-8745-8EC3-2FBC662B4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375" y="4370289"/>
            <a:ext cx="3905250" cy="23846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68F2D0-97C5-E243-97F5-0C411CFAD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" y="2438400"/>
            <a:ext cx="7042823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17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000" y="2819400"/>
            <a:ext cx="649605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225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7CA46-FD08-BC44-A6EA-F9D2A6693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Ở</a:t>
            </a:r>
            <a:r>
              <a:rPr lang="en-US" dirty="0"/>
              <a:t> </a:t>
            </a:r>
            <a:r>
              <a:rPr lang="en-US" dirty="0" err="1"/>
              <a:t>tầng</a:t>
            </a:r>
            <a:r>
              <a:rPr lang="en-US" dirty="0"/>
              <a:t> SQL </a:t>
            </a:r>
            <a:r>
              <a:rPr lang="en-US" dirty="0" err="1"/>
              <a:t>dưới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C08DC-C7E5-6A45-AAA0-69854B01F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Laravel </a:t>
            </a:r>
            <a:r>
              <a:rPr lang="en-US" dirty="0" err="1"/>
              <a:t>debugbar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SQL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,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ở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https://github.com/barryvdh/laravel-debugbar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dung Eager loading - with() </a:t>
            </a:r>
            <a:r>
              <a:rPr lang="en-US" dirty="0" err="1"/>
              <a:t>trong</a:t>
            </a:r>
            <a:r>
              <a:rPr lang="en-US" dirty="0"/>
              <a:t> Laravel – </a:t>
            </a:r>
            <a:r>
              <a:rPr lang="en-US" dirty="0" err="1"/>
              <a:t>đạt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hơn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67ECC8-74A7-EC45-84EB-4A0845100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82840"/>
            <a:ext cx="9144000" cy="220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031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A59ED-9053-ED4A-BBE0-F34F799BC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7620000" cy="1143000"/>
          </a:xfrm>
        </p:spPr>
        <p:txBody>
          <a:bodyPr/>
          <a:lstStyle/>
          <a:p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dung eager loading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7BDF89-BB5F-BE49-9D2C-71741251D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700" y="1342656"/>
            <a:ext cx="6477000" cy="28502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F39C01-1C51-3947-883D-AF6916A36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78222"/>
            <a:ext cx="9144000" cy="257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2188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Xoá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Tương tự Eloquent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61B811-4F25-204B-A698-90C26B384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0"/>
            <a:ext cx="9144000" cy="12776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7BFF90-195F-DC40-8F02-B6533E7DE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49455"/>
            <a:ext cx="9144000" cy="162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733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3BBD1-FEE6-8340-BCC7-8BD4A9226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/>
              <a:t> tin 1 </a:t>
            </a:r>
            <a:r>
              <a:rPr lang="en-US" dirty="0"/>
              <a:t>record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thể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23BCC-1756-9B4E-9C18-20793B986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relationship method </a:t>
            </a:r>
            <a:r>
              <a:rPr lang="en-US" dirty="0" err="1"/>
              <a:t>trong</a:t>
            </a:r>
            <a:r>
              <a:rPr lang="en-US" dirty="0"/>
              <a:t> model,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relationship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1 property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sau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474C4B-2AAA-9144-B9C1-C2F4CA996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0800"/>
            <a:ext cx="9144000" cy="19963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A3EFC2-A6DF-814D-86BA-BB71180C0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11813"/>
            <a:ext cx="9144000" cy="108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077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457200">
              <a:buAutoNum type="arabicPeriod"/>
            </a:pPr>
            <a:endParaRPr lang="en-US" dirty="0"/>
          </a:p>
          <a:p>
            <a:pPr marL="571500" indent="-457200">
              <a:buAutoNum type="arabicPeriod"/>
            </a:pPr>
            <a:r>
              <a:rPr lang="en-US" dirty="0"/>
              <a:t>Relationship</a:t>
            </a:r>
          </a:p>
          <a:p>
            <a:pPr marL="571500" indent="-457200">
              <a:buAutoNum type="arabicPeriod"/>
            </a:pPr>
            <a:endParaRPr lang="en-US" dirty="0"/>
          </a:p>
          <a:p>
            <a:pPr marL="571500" indent="-457200">
              <a:buAutoNum type="arabicPeriod"/>
            </a:pPr>
            <a:r>
              <a:rPr lang="en-US" dirty="0"/>
              <a:t>Eloquent CRUD 1-1 relationship</a:t>
            </a:r>
          </a:p>
        </p:txBody>
      </p:sp>
    </p:spTree>
    <p:extLst>
      <p:ext uri="{BB962C8B-B14F-4D97-AF65-F5344CB8AC3E}">
        <p14:creationId xmlns:p14="http://schemas.microsoft.com/office/powerpoint/2010/main" val="3393519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Mối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1-1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có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một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thông</a:t>
            </a:r>
            <a:r>
              <a:rPr lang="en-US" dirty="0">
                <a:solidFill>
                  <a:srgbClr val="FF0000"/>
                </a:solidFill>
              </a:rPr>
              <a:t> tin </a:t>
            </a:r>
            <a:r>
              <a:rPr lang="en-US" dirty="0" err="1">
                <a:solidFill>
                  <a:srgbClr val="FF0000"/>
                </a:solidFill>
              </a:rPr>
              <a:t>cá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nhân</a:t>
            </a:r>
            <a:r>
              <a:rPr lang="en-US" dirty="0"/>
              <a:t>.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cá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1 </a:t>
            </a:r>
            <a:r>
              <a:rPr lang="en-US" dirty="0" err="1"/>
              <a:t>người</a:t>
            </a:r>
            <a:r>
              <a:rPr lang="en-US" dirty="0"/>
              <a:t> dung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D10ACA-5387-4446-8AD8-B7C821CB1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24200"/>
            <a:ext cx="9144000" cy="253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298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/>
              <a:t>Migration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thúc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en-US" dirty="0"/>
              <a:t>,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,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users /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users_information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etc.</a:t>
            </a:r>
          </a:p>
          <a:p>
            <a:pPr algn="just">
              <a:lnSpc>
                <a:spcPct val="150000"/>
              </a:lnSpc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migrations </a:t>
            </a:r>
            <a:r>
              <a:rPr lang="en-US" dirty="0" err="1"/>
              <a:t>cũ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sau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59E8C1-793C-0A44-928D-42CC76E4E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680" y="4495800"/>
            <a:ext cx="658664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898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Migrations (</a:t>
            </a:r>
            <a:r>
              <a:rPr lang="en-US" dirty="0" err="1"/>
              <a:t>contd</a:t>
            </a:r>
            <a:r>
              <a:rPr lang="en-US" dirty="0"/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200" y="2209800"/>
            <a:ext cx="198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Create_users_table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(</a:t>
            </a:r>
            <a:r>
              <a:rPr lang="en-US" dirty="0" err="1"/>
              <a:t>trong</a:t>
            </a:r>
            <a:r>
              <a:rPr lang="en-US" dirty="0"/>
              <a:t> Laravel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sẵn</a:t>
            </a:r>
            <a:r>
              <a:rPr lang="en-US" dirty="0"/>
              <a:t>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200" y="4724400"/>
            <a:ext cx="198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Create_user_informations_table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187343-ECC9-2641-BE95-F24259E20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36624"/>
            <a:ext cx="6137275" cy="25781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F7EB64D-9925-5C47-97FB-5F89F4C7D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637" y="4195686"/>
            <a:ext cx="5943600" cy="25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40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Tạo</a:t>
            </a:r>
            <a:r>
              <a:rPr lang="en-US" dirty="0"/>
              <a:t> model </a:t>
            </a:r>
            <a:r>
              <a:rPr lang="en-US" dirty="0" err="1"/>
              <a:t>và</a:t>
            </a:r>
            <a:r>
              <a:rPr lang="en-US" dirty="0"/>
              <a:t> relationship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php artisan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make:model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UserInformation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0798D3-353F-C540-8B5D-AE5927973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2165350"/>
            <a:ext cx="82804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175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relationship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lang="en-US" dirty="0"/>
              <a:t> </a:t>
            </a:r>
            <a:r>
              <a:rPr lang="en-US" dirty="0" err="1"/>
              <a:t>hasOne</a:t>
            </a:r>
            <a:r>
              <a:rPr lang="en-US" dirty="0"/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userInformation</a:t>
            </a:r>
            <a:r>
              <a:rPr lang="en-US" dirty="0"/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userInformation</a:t>
            </a:r>
            <a:r>
              <a:rPr lang="en-US" dirty="0"/>
              <a:t> belongs to single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lang="en-US" dirty="0"/>
              <a:t> model</a:t>
            </a:r>
          </a:p>
          <a:p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UserInformation</a:t>
            </a:r>
            <a:r>
              <a:rPr lang="en-US" dirty="0"/>
              <a:t> model.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belongsTo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khoá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UserInformation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49FB7D-FB54-BC49-9F88-02001E457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102" y="2514600"/>
            <a:ext cx="5167098" cy="1257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FAF56B-4DD3-BE40-BBFE-82D26F256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125" y="5571593"/>
            <a:ext cx="4603750" cy="127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846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 </a:t>
            </a:r>
            <a:r>
              <a:rPr lang="en-US" dirty="0" err="1"/>
              <a:t>và</a:t>
            </a:r>
            <a:r>
              <a:rPr lang="en-US" dirty="0"/>
              <a:t> seeding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Factory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test,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factory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sau</a:t>
            </a:r>
            <a:endParaRPr lang="en-US" dirty="0"/>
          </a:p>
          <a:p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Seed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ra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data </a:t>
            </a:r>
            <a:r>
              <a:rPr lang="en-US" dirty="0" err="1"/>
              <a:t>ngẫu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factory </a:t>
            </a:r>
            <a:r>
              <a:rPr lang="en-US" dirty="0" err="1"/>
              <a:t>này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6183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4550</TotalTime>
  <Words>584</Words>
  <Application>Microsoft Macintosh PowerPoint</Application>
  <PresentationFormat>On-screen Show (4:3)</PresentationFormat>
  <Paragraphs>89</Paragraphs>
  <Slides>23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Cambria</vt:lpstr>
      <vt:lpstr>Courier New</vt:lpstr>
      <vt:lpstr>Wingdings</vt:lpstr>
      <vt:lpstr>Adjacency</vt:lpstr>
      <vt:lpstr> Khóa đào tạo Lập trình Web sử dụng PHP</vt:lpstr>
      <vt:lpstr>PowerPoint Presentation</vt:lpstr>
      <vt:lpstr>Outline</vt:lpstr>
      <vt:lpstr>Mối quan hệ 1-1</vt:lpstr>
      <vt:lpstr>Migrations</vt:lpstr>
      <vt:lpstr>Migrations (contd)</vt:lpstr>
      <vt:lpstr>Tạo model và relationship</vt:lpstr>
      <vt:lpstr>Model relationship</vt:lpstr>
      <vt:lpstr>Factory và seeding</vt:lpstr>
      <vt:lpstr>Factory</vt:lpstr>
      <vt:lpstr>Viết seeder file</vt:lpstr>
      <vt:lpstr>PowerPoint Presentation</vt:lpstr>
      <vt:lpstr>Sau khi chạy file</vt:lpstr>
      <vt:lpstr>PowerPoint Presentation</vt:lpstr>
      <vt:lpstr>Thêm mới</vt:lpstr>
      <vt:lpstr>Chú ý</vt:lpstr>
      <vt:lpstr>Thêm mới</vt:lpstr>
      <vt:lpstr>Update</vt:lpstr>
      <vt:lpstr>Xem danh sách data của 2 bảng</vt:lpstr>
      <vt:lpstr>Ở tầng SQL dưới</vt:lpstr>
      <vt:lpstr>Nếu không dung eager loading</vt:lpstr>
      <vt:lpstr>Xoá</vt:lpstr>
      <vt:lpstr>Xem thông tin 1 record cụ thể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Khóa đào tạo lập trình web sử dụng php</dc:title>
  <dc:creator>ngoctb</dc:creator>
  <cp:lastModifiedBy>nguyen_huu cam</cp:lastModifiedBy>
  <cp:revision>1582</cp:revision>
  <dcterms:created xsi:type="dcterms:W3CDTF">2014-12-22T07:12:12Z</dcterms:created>
  <dcterms:modified xsi:type="dcterms:W3CDTF">2021-04-16T02:21:56Z</dcterms:modified>
</cp:coreProperties>
</file>